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0" r:id="rId3"/>
    <p:sldId id="273" r:id="rId4"/>
    <p:sldId id="276" r:id="rId5"/>
    <p:sldId id="277" r:id="rId6"/>
    <p:sldId id="274" r:id="rId7"/>
    <p:sldId id="278" r:id="rId8"/>
    <p:sldId id="275" r:id="rId9"/>
    <p:sldId id="279" r:id="rId10"/>
    <p:sldId id="280" r:id="rId11"/>
    <p:sldId id="281" r:id="rId12"/>
    <p:sldId id="282" r:id="rId13"/>
    <p:sldId id="286" r:id="rId14"/>
    <p:sldId id="283" r:id="rId15"/>
    <p:sldId id="287" r:id="rId16"/>
    <p:sldId id="284" r:id="rId17"/>
    <p:sldId id="290" r:id="rId18"/>
    <p:sldId id="285" r:id="rId19"/>
    <p:sldId id="291" r:id="rId20"/>
    <p:sldId id="292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3" autoAdjust="0"/>
    <p:restoredTop sz="86993" autoAdjust="0"/>
  </p:normalViewPr>
  <p:slideViewPr>
    <p:cSldViewPr snapToGrid="0">
      <p:cViewPr varScale="1">
        <p:scale>
          <a:sx n="24" d="100"/>
          <a:sy n="24" d="100"/>
        </p:scale>
        <p:origin x="107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65620-50C3-4388-BA50-6E56DB5A3E04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1D6D4A-326A-4DD0-ABEE-CF54A5F9274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90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9620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https://www.stockvault.net/photo/98272/deck-of-cards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7521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https://www.stockvault.net/photo/196833/child-chasing-cupcake-healthy-diet-versus-child-obesity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432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https://www.stockvault.net/photo/263253/woman-accepting-award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6482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https://www.stockvault.net/photo/118816/fire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365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https://www.stockvault.net/photo/226372/get-up-clock-message-meaning-wake-up-and-rise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8197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https://www.stockvault.net/photo/176916/passenger-silhouettes-at-airport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556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https://www.stockvault.net/photo/121449/jesus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4585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https://www.stockvault.net/photo/253404/depressed-woman-illustration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448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https://www.stockvault.net/photo/180402/businessman-holding-a-ball-with-information-technology-icons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386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https://www.stockvault.net/photo/258767/crime-scene-photographer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2482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https://www.stockvault.net/photo/293643/oracle-girl-photoshop-photo-montage-artwork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6225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https://www.stockvault.net/photo/129765/school-boy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886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https://www.stockvault.net/photo/187054/hiker-on-the-top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207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https://www.stockvault.net/photo/145086/king-kaloyan-monument-bulgaria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903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https://www.stockvault.net/photo/121344/man-jumping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4703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https://www.stockvault.net/photo/182762/armed-man-with-background-explosion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864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https://www.stockvault.net/photo/108313/two-fingers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718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https://www.stockvault.net/photo/203527/wrestling-ring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542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https://www.stockvault.net/photo/240216/vibrant-ice-cracks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1D6D4A-326A-4DD0-ABEE-CF54A5F92741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82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0C16A6-ADA4-4C78-BCF7-9C7AE28A1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C4DAA28-8E83-489E-A06F-4B9548DAB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AABAFD-6DB4-413C-B09D-34AD8ECE8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E83678-9992-4CA4-8205-401659A63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339D6B2-E9BA-4CC2-9F20-1C1E52B2F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4976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75AB0B-FCFF-48C9-8287-30C7740F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9BFF3A8-01A8-4BD8-8386-FDCDBEA03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B76BD5F-915B-46E3-B9D9-828B48647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151446B-E7C9-4D08-A844-1D7B60D94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DF3911-32A2-47C7-BC7F-FCE85DDF3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4428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2B4B08A-1186-4FB8-85D8-AADCAD76E7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9D83DD-CE10-490C-8888-8B46BB2225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96F67-6BF5-4F93-9147-83E1A1F50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A8A01A-699E-425C-8577-5344070B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0005D5-3071-4A7F-B287-E56E2D08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6325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45D94D-70A7-40F3-9A24-7C6CDC0C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845D09-910E-4431-8642-594804055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E25F096-56C5-496F-9ED9-925AEC293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6831AD0-4813-41E9-8528-C9A68B3F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582B62-5453-4C65-9496-2595F5BAC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7636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0AF1C8-490E-499C-93A7-8F8A23133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F79BE8C-4BCF-4451-8C55-216AF2427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905B76C-83AA-4A48-BC7B-8916E5AEE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227507-2C78-470E-9F54-18A42601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1C2CB74-8F8D-494A-87B4-C4FC42C37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6833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6B1ADC-8588-4A41-B3CF-0B54121CB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0E7F97-3241-4B03-A363-A6256B5041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3167F8-C381-4325-B6A5-A20F7B72B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0BC824-3F87-40BF-A8A8-AB0C4A2CD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5F6954E-C53D-4753-A59B-D8F8F7693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2B1BF11-6C07-40A7-9FE7-679B0F82D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865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81A406-99A6-4812-9207-72FFD09CB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236021-6D6D-4DCD-8E10-43659513B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BD8507E-AF8F-4A05-94CC-F6586966B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7545DE4-9811-487D-9B3D-8EBA9E1B5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B29B6F1-C97E-458B-BE59-96C891CA4C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82F45A-7C6E-4806-9B71-944383841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7386CC3-6FBA-435E-A779-13E8BAD43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1E37C37-882C-406F-AE32-537465D2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86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CB9DD3-C9BB-40D4-AC99-7241CE14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8E07CD8-ECD9-4131-A5C1-1BFB4EC2B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0BF068D-E6FE-4C22-9730-86E555B4E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F16FCB5-7C3D-471F-8732-C0F8AC26F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9959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FD61DBD-3D6B-432A-B162-B4895E59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B55CD87-37CD-4D61-A5D9-F589B36E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F9F2CA-FDEA-4AF9-99C7-E1892B78E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04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AC921D-2517-4B4E-8B1C-394C3374D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29F8C-41B5-496E-8DA3-E18E63DB5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72D354-10ED-431B-BAAF-D6E55409D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AC25974-959E-4A62-8AB3-E57AB055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4C3069-9DE4-4FAB-8C32-C7813C460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F8145A-BB7E-4F9F-86B2-C3603779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860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5F2D45-BDB4-4D10-9D9C-548B16024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A678E29-F9B8-4A4C-86DA-413E56C05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5C5AC4E-5457-4315-B928-94ACDFCDC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EA22A57-1AE9-40F6-8061-B472400A7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F65E67E-0352-4331-8640-87D1AC1A1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CF6F92-95D8-4883-8B6B-4FF9AC85B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58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9CE90EC-4D2C-44FC-B36A-91C08E534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231EF2-716C-425C-BBA4-507C2522F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141D151-564E-421A-BD57-CDEF157A9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9DC63-7F14-456A-AC7B-B2E68A777CA5}" type="datetimeFigureOut">
              <a:rPr lang="zh-TW" altLang="en-US" smtClean="0"/>
              <a:t>2024/10/9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93AD34-7ABE-4852-A9D5-9BBC87D4E4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26334B1-46C6-43B1-826E-F229FB74F3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D16F0-90CB-4778-808A-724AA944A2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661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62CEAB-A143-4140-9066-E8E74221D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84152" y="975779"/>
            <a:ext cx="9144000" cy="2387600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校園故事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F398FBB-EB48-492A-892C-2C38BB4CB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84152" y="3567138"/>
            <a:ext cx="9144000" cy="1655762"/>
          </a:xfrm>
        </p:spPr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Animaze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1141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C2D53174-41BC-4736-AF89-5F593B8DA8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A573E5-B7EE-4DB1-B52A-80A7D3D4C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5085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15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8AEF459-AA32-442B-95F2-135645324AF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1305" y="-2448500"/>
            <a:ext cx="14013305" cy="93674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</p:spTree>
    <p:extLst>
      <p:ext uri="{BB962C8B-B14F-4D97-AF65-F5344CB8AC3E}">
        <p14:creationId xmlns:p14="http://schemas.microsoft.com/office/powerpoint/2010/main" val="510557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3E313953-8BDE-48DD-B8FD-4F550D4886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6C5157C-DB0F-48C7-A9FF-2C3709CFA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6928"/>
            <a:ext cx="12192000" cy="78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E303A7F-08F0-41A9-9586-9E1B92D6A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DB56E4-CF62-448C-8CE9-FE53ACA5E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788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614E7BDB-68D3-4F50-A6E9-6F48C2F86D5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0443"/>
            <a:ext cx="12192000" cy="9883495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4076039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E303A7F-08F0-41A9-9586-9E1B92D6A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28C30D9-0D0A-40A8-B14F-3BFA219319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8414"/>
            <a:ext cx="12192000" cy="1014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078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93DD8E5-F5D9-4426-8CDB-DB27FC9689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65039"/>
            <a:ext cx="12192000" cy="18261506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2154169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E303A7F-08F0-41A9-9586-9E1B92D6A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692ECA-C4D5-491D-B32F-3C7A730A1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85" y="-382783"/>
            <a:ext cx="12232170" cy="79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79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E63382A-A82C-4AEC-BD25-9C2ED8D264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9150264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結局</a:t>
            </a:r>
          </a:p>
        </p:txBody>
      </p:sp>
    </p:spTree>
    <p:extLst>
      <p:ext uri="{BB962C8B-B14F-4D97-AF65-F5344CB8AC3E}">
        <p14:creationId xmlns:p14="http://schemas.microsoft.com/office/powerpoint/2010/main" val="191652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E303A7F-08F0-41A9-9586-9E1B92D6A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7B67C1D-9D88-4BEE-8F00-30CA51F9F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707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6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D6C7691-8CA4-4570-BBAF-41565A826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894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66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2E303A7F-08F0-41A9-9586-9E1B92D6A7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F58B3F-A964-425E-A292-D55CA0C0F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95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F8BD22F-5971-4E87-89C0-04F2F16482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2192000" cy="81280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3000"/>
              </a:srgbClr>
            </a:outerShdw>
          </a:effectLst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</a:t>
            </a:r>
          </a:p>
        </p:txBody>
      </p:sp>
    </p:spTree>
    <p:extLst>
      <p:ext uri="{BB962C8B-B14F-4D97-AF65-F5344CB8AC3E}">
        <p14:creationId xmlns:p14="http://schemas.microsoft.com/office/powerpoint/2010/main" val="302644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AAFB68B-73FE-467D-8B88-1E01D0AEE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697219"/>
            <a:ext cx="12192000" cy="16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52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D7CB193-F5AA-4FBA-A970-0BBD65EED9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9493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阻礙</a:t>
            </a:r>
          </a:p>
        </p:txBody>
      </p:sp>
    </p:spTree>
    <p:extLst>
      <p:ext uri="{BB962C8B-B14F-4D97-AF65-F5344CB8AC3E}">
        <p14:creationId xmlns:p14="http://schemas.microsoft.com/office/powerpoint/2010/main" val="1151607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D486356-1476-42FC-B669-059CC77A6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"/>
            <a:ext cx="12192000" cy="76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63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91A5B2-6DCD-4E7B-B89D-F17DCC96B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427219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74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FA0415F-4A30-4A03-8D0B-C6D5E61917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4" name="標題 3">
            <a:extLst>
              <a:ext uri="{FF2B5EF4-FFF2-40B4-BE49-F238E27FC236}">
                <a16:creationId xmlns:a16="http://schemas.microsoft.com/office/drawing/2014/main" id="{187B9001-2F26-4180-8320-750F80572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029428" y="1041400"/>
            <a:ext cx="9144000" cy="2387600"/>
          </a:xfrm>
        </p:spPr>
        <p:txBody>
          <a:bodyPr/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3569591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B0715C93-EA0C-44FE-A8DB-D4747E309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F0A2A6-2495-41F3-8965-B10CE5750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57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293</Words>
  <Application>Microsoft Office PowerPoint</Application>
  <PresentationFormat>寬螢幕</PresentationFormat>
  <Paragraphs>48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5" baseType="lpstr">
      <vt:lpstr>微軟正黑體</vt:lpstr>
      <vt:lpstr>Arial</vt:lpstr>
      <vt:lpstr>Calibri</vt:lpstr>
      <vt:lpstr>Calibri Light</vt:lpstr>
      <vt:lpstr>Office 佈景主題</vt:lpstr>
      <vt:lpstr>校園故事</vt:lpstr>
      <vt:lpstr>PowerPoint 簡報</vt:lpstr>
      <vt:lpstr>1.目標</vt:lpstr>
      <vt:lpstr>PowerPoint 簡報</vt:lpstr>
      <vt:lpstr>2.阻礙</vt:lpstr>
      <vt:lpstr>PowerPoint 簡報</vt:lpstr>
      <vt:lpstr>PowerPoint 簡報</vt:lpstr>
      <vt:lpstr>3.努力</vt:lpstr>
      <vt:lpstr>PowerPoint 簡報</vt:lpstr>
      <vt:lpstr>PowerPoint 簡報</vt:lpstr>
      <vt:lpstr>4.結果</vt:lpstr>
      <vt:lpstr>PowerPoint 簡報</vt:lpstr>
      <vt:lpstr>PowerPoint 簡報</vt:lpstr>
      <vt:lpstr>5.意外</vt:lpstr>
      <vt:lpstr>PowerPoint 簡報</vt:lpstr>
      <vt:lpstr>6.轉彎</vt:lpstr>
      <vt:lpstr>PowerPoint 簡報</vt:lpstr>
      <vt:lpstr>7.結局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丰 楊</dc:creator>
  <cp:lastModifiedBy>丰 楊</cp:lastModifiedBy>
  <cp:revision>78</cp:revision>
  <dcterms:created xsi:type="dcterms:W3CDTF">2024-09-28T15:22:29Z</dcterms:created>
  <dcterms:modified xsi:type="dcterms:W3CDTF">2024-10-09T10:11:23Z</dcterms:modified>
</cp:coreProperties>
</file>